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6" r:id="rId2"/>
    <p:sldId id="263" r:id="rId3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9.9.2020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1292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007 </a:t>
            </a:r>
          </a:p>
          <a:p>
            <a:pPr>
              <a:lnSpc>
                <a:spcPct val="90000"/>
              </a:lnSpc>
            </a:pPr>
            <a:r>
              <a:rPr lang="tr-TR" alt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Atıklar ve Çevre Kirliliği</a:t>
            </a:r>
            <a:endParaRPr lang="tr-TR" alt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/>
          <a:lstStyle/>
          <a:p>
            <a:r>
              <a:rPr 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</a:t>
            </a:r>
            <a:r>
              <a:rPr 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Atıklardan Korunma</a:t>
            </a:r>
            <a:endParaRPr 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772816"/>
            <a:ext cx="8363272" cy="4353347"/>
          </a:xfrm>
        </p:spPr>
        <p:txBody>
          <a:bodyPr/>
          <a:lstStyle/>
          <a:p>
            <a:r>
              <a:rPr lang="tr-TR" dirty="0"/>
              <a:t>Atıkların Kaynağında Ayrı Toplanması</a:t>
            </a:r>
          </a:p>
          <a:p>
            <a:r>
              <a:rPr lang="tr-TR" dirty="0" smtClean="0"/>
              <a:t>Belediye </a:t>
            </a:r>
            <a:r>
              <a:rPr lang="tr-TR" dirty="0"/>
              <a:t>Atıklarının Toplanması, Taşınması ve </a:t>
            </a:r>
            <a:r>
              <a:rPr lang="tr-TR" dirty="0" err="1" smtClean="0"/>
              <a:t>Bertarafı</a:t>
            </a:r>
            <a:endParaRPr lang="tr-TR" dirty="0" smtClean="0"/>
          </a:p>
          <a:p>
            <a:r>
              <a:rPr lang="tr-TR" dirty="0" err="1" smtClean="0"/>
              <a:t>Kompostlaştırma</a:t>
            </a:r>
            <a:endParaRPr lang="tr-TR" dirty="0" smtClean="0"/>
          </a:p>
          <a:p>
            <a:r>
              <a:rPr lang="tr-TR" dirty="0" err="1"/>
              <a:t>Biyometanizasyon</a:t>
            </a:r>
            <a:endParaRPr lang="tr-TR" dirty="0"/>
          </a:p>
          <a:p>
            <a:r>
              <a:rPr lang="tr-TR" dirty="0"/>
              <a:t>Termal </a:t>
            </a:r>
            <a:r>
              <a:rPr lang="tr-TR" dirty="0"/>
              <a:t>Sistemler</a:t>
            </a:r>
          </a:p>
          <a:p>
            <a:r>
              <a:rPr lang="tr-TR" dirty="0"/>
              <a:t>Düzenli Depolama Yöntemi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52437318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620</TotalTime>
  <Words>28</Words>
  <Application>Microsoft Office PowerPoint</Application>
  <PresentationFormat>Ekran Gösterisi (4:3)</PresentationFormat>
  <Paragraphs>9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4" baseType="lpstr">
      <vt:lpstr>Arial</vt:lpstr>
      <vt:lpstr>sunum_sablon</vt:lpstr>
      <vt:lpstr>PowerPoint Sunusu</vt:lpstr>
      <vt:lpstr>Kimyasal Atıklardan Korunma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59</cp:revision>
  <cp:lastPrinted>1601-01-01T00:00:00Z</cp:lastPrinted>
  <dcterms:created xsi:type="dcterms:W3CDTF">2020-01-15T14:38:33Z</dcterms:created>
  <dcterms:modified xsi:type="dcterms:W3CDTF">2020-09-08T22:17:35Z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